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van-ekt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964488" cy="4380334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ru-RU" sz="4000" dirty="0" smtClean="0"/>
              <a:t>Совместный </a:t>
            </a:r>
            <a:r>
              <a:rPr lang="ru-RU" sz="4000" dirty="0" smtClean="0"/>
              <a:t>проект</a:t>
            </a:r>
            <a:r>
              <a:rPr lang="en-US" sz="4000" dirty="0" smtClean="0"/>
              <a:t> </a:t>
            </a:r>
            <a:r>
              <a:rPr lang="ru-RU" sz="4000" dirty="0" smtClean="0"/>
              <a:t>казаков Оренбургского войскового казачьего общества с членами НП «Союз малого и среднего бизнеса Свердловской области»</a:t>
            </a:r>
            <a:endParaRPr lang="ru-RU" sz="40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892" y="836712"/>
            <a:ext cx="11144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62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ЦЕЛЬ</a:t>
            </a:r>
          </a:p>
          <a:p>
            <a:pPr marL="0" indent="0" algn="ctr">
              <a:buNone/>
            </a:pPr>
            <a:r>
              <a:rPr lang="ru-RU" dirty="0" smtClean="0"/>
              <a:t>Совершенствование </a:t>
            </a:r>
            <a:r>
              <a:rPr lang="ru-RU" dirty="0"/>
              <a:t>взаимодействия с </a:t>
            </a:r>
            <a:r>
              <a:rPr lang="ru-RU" dirty="0" smtClean="0"/>
              <a:t>организациями </a:t>
            </a:r>
            <a:r>
              <a:rPr lang="ru-RU" dirty="0"/>
              <a:t>и общественными объединениями казаков, формирования механизмов общественно-государственного </a:t>
            </a:r>
            <a:r>
              <a:rPr lang="ru-RU" dirty="0" smtClean="0"/>
              <a:t>партнерства</a:t>
            </a:r>
          </a:p>
          <a:p>
            <a:pPr marL="0" indent="0" algn="ctr">
              <a:buNone/>
            </a:pPr>
            <a:r>
              <a:rPr lang="ru-RU" b="1" dirty="0" smtClean="0"/>
              <a:t>ЗАДАЧА</a:t>
            </a:r>
          </a:p>
          <a:p>
            <a:pPr marL="0" indent="0" algn="ctr">
              <a:buNone/>
            </a:pPr>
            <a:r>
              <a:rPr lang="ru-RU" dirty="0"/>
              <a:t>Поддержка экономического развития российского </a:t>
            </a:r>
            <a:r>
              <a:rPr lang="ru-RU" dirty="0" smtClean="0"/>
              <a:t>казачества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891" y="5445224"/>
            <a:ext cx="11144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931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СОДЕРЖАНИЕ </a:t>
            </a:r>
            <a:r>
              <a:rPr lang="ru-RU" dirty="0" smtClean="0"/>
              <a:t>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ru-RU" dirty="0" smtClean="0"/>
              <a:t>ОБЩЕСТВО </a:t>
            </a:r>
            <a:r>
              <a:rPr lang="ru-RU" dirty="0" smtClean="0"/>
              <a:t>С ОГРАНИЧЕННОЙ ОТВЕТСТВЕННОСТЬЮ </a:t>
            </a:r>
          </a:p>
          <a:p>
            <a:pPr marL="0" indent="0" algn="ctr">
              <a:buNone/>
            </a:pPr>
            <a:r>
              <a:rPr lang="ru-RU" dirty="0" smtClean="0"/>
              <a:t>«КАЗАЧЬЕ ПОДВОРЬЕ» </a:t>
            </a:r>
          </a:p>
          <a:p>
            <a:pPr marL="0" indent="0" algn="ctr">
              <a:buNone/>
            </a:pPr>
            <a:r>
              <a:rPr lang="ru-RU" dirty="0" smtClean="0"/>
              <a:t>(с участием казаков Оренбургского войскового казачьего общества)</a:t>
            </a:r>
          </a:p>
          <a:p>
            <a:pPr marL="0" indent="0" algn="ctr">
              <a:buNone/>
            </a:pPr>
            <a:r>
              <a:rPr lang="ru-RU" dirty="0" smtClean="0"/>
              <a:t>ЯВЛЯЕТСЯ ОФИЦИАЛЬНЫМ ПРЕДСТАВИТЕЛЕМ ПРОИЗВОДИТЕЛЯ СУХИХ СТРОИТЕЛЬНЫХ СМЕСЕЙ «</a:t>
            </a:r>
            <a:r>
              <a:rPr lang="en-US" dirty="0" smtClean="0"/>
              <a:t>SZ-MIX</a:t>
            </a:r>
            <a:r>
              <a:rPr lang="ru-RU" dirty="0" smtClean="0"/>
              <a:t>» </a:t>
            </a:r>
          </a:p>
          <a:p>
            <a:pPr marL="0" indent="0" algn="ctr">
              <a:buNone/>
            </a:pPr>
            <a:r>
              <a:rPr lang="ru-RU" dirty="0" smtClean="0"/>
              <a:t>(ООО «ЕВРОСМЕСИ» г. Екатеринбург)</a:t>
            </a:r>
          </a:p>
          <a:p>
            <a:pPr marL="0" indent="0" algn="ctr">
              <a:buNone/>
            </a:pPr>
            <a:r>
              <a:rPr lang="ru-RU" dirty="0" smtClean="0"/>
              <a:t>Эксклюзивные условия. Гарантия качества. Необходимые объемы.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7892" y="836712"/>
            <a:ext cx="11144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73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О </a:t>
            </a:r>
            <a:r>
              <a:rPr lang="ru-RU" dirty="0" smtClean="0"/>
              <a:t>ПРОДУКТЕ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5378125"/>
              </p:ext>
            </p:extLst>
          </p:nvPr>
        </p:nvGraphicFramePr>
        <p:xfrm>
          <a:off x="179514" y="1628797"/>
          <a:ext cx="8856981" cy="4878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6890"/>
                <a:gridCol w="518616"/>
                <a:gridCol w="518616"/>
                <a:gridCol w="518616"/>
                <a:gridCol w="518616"/>
                <a:gridCol w="518616"/>
                <a:gridCol w="1685499"/>
                <a:gridCol w="540224"/>
                <a:gridCol w="518616"/>
                <a:gridCol w="540224"/>
                <a:gridCol w="540224"/>
                <a:gridCol w="518616"/>
                <a:gridCol w="615856"/>
                <a:gridCol w="607752"/>
              </a:tblGrid>
              <a:tr h="650627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наименование 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назначение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расход на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упаковка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уп/палет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Категория*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Цена Роз.руб/меш./ шт.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Цена Опт.руб/меш./ шт.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</a:tr>
              <a:tr h="1707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м2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тара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место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шт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>
                          <a:effectLst/>
                        </a:rPr>
                        <a:t> </a:t>
                      </a:r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</a:tr>
              <a:tr h="304529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Универсальные грунтовки для внешних и внутренних работ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Л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304529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Тифгрунт </a:t>
                      </a:r>
                      <a:r>
                        <a:rPr lang="en-US" sz="900" u="none" strike="noStrike">
                          <a:effectLst/>
                        </a:rPr>
                        <a:t>SZ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Для покраски и закрепляющего грунтования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канистра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336,00р.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320,00р.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07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Грунт кварцевый </a:t>
                      </a:r>
                      <a:r>
                        <a:rPr lang="en-US" sz="900" u="none" strike="noStrike">
                          <a:effectLst/>
                        </a:rPr>
                        <a:t>SZ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Для штукатурок, с кварцевым песком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ведро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661,50р.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630,00р.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Кварцгрунт + колер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ведро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B</a:t>
                      </a:r>
                      <a:endParaRPr lang="en-US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1 051,30р.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1 001,25р.</a:t>
                      </a:r>
                      <a:endParaRPr lang="ru-RU" sz="900" b="0" i="0" u="none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Фасадные краски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Л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Краска фасадная </a:t>
                      </a:r>
                      <a:r>
                        <a:rPr lang="en-US" sz="900" u="none" strike="noStrike">
                          <a:effectLst/>
                        </a:rPr>
                        <a:t>SZ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Для окраски декор. мин. штукатурки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ведро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1 134,00р.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1 080,00р.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0790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Краска фасадная </a:t>
                      </a:r>
                      <a:r>
                        <a:rPr lang="en-US" sz="900" u="none" strike="noStrike">
                          <a:effectLst/>
                        </a:rPr>
                        <a:t>SZ + </a:t>
                      </a:r>
                      <a:r>
                        <a:rPr lang="ru-RU" sz="900" u="none" strike="noStrike">
                          <a:effectLst/>
                        </a:rPr>
                        <a:t>коллер.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0,200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ведро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33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В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1 460,00р.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1390,00р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7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Минеральные штукатурки с наполнителем из мраморной крошки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Кг.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Минеральная штукатурка </a:t>
                      </a:r>
                      <a:r>
                        <a:rPr lang="en-US" sz="900" u="none" strike="noStrike">
                          <a:effectLst/>
                        </a:rPr>
                        <a:t>SZ M01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Бороздковая структура (короед)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303,50р.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289,00р.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Минеральная штукатурка </a:t>
                      </a:r>
                      <a:r>
                        <a:rPr lang="en-US" sz="900" u="none" strike="noStrike">
                          <a:effectLst/>
                        </a:rPr>
                        <a:t>SZ M02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Камешковая структура (шуба)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3,200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314,00р.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299,00р.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Минеральная штукатурка </a:t>
                      </a:r>
                      <a:r>
                        <a:rPr lang="en-US" sz="900" u="none" strike="noStrike">
                          <a:effectLst/>
                        </a:rPr>
                        <a:t>SZ M03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Глад. Бел. штук-ка для внутр.раб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2,400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314,00р.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299,00р.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Минеральная штукатурка </a:t>
                      </a:r>
                      <a:r>
                        <a:rPr lang="en-US" sz="900" u="none" strike="noStrike">
                          <a:effectLst/>
                        </a:rPr>
                        <a:t>SZ M04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Гладкая серая штукатурка для внутр.работ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2,400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293,00р.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279,00р.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Фасадный клей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Кг.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приклейки SZ K 01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Для приклеивания утеплителей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4-5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235,00р.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224,00р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300915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универсальный</a:t>
                      </a:r>
                      <a:r>
                        <a:rPr lang="en-US" sz="900" u="none" strike="noStrike">
                          <a:effectLst/>
                        </a:rPr>
                        <a:t>SZ </a:t>
                      </a:r>
                      <a:r>
                        <a:rPr lang="ru-RU" sz="900" u="none" strike="noStrike">
                          <a:effectLst/>
                        </a:rPr>
                        <a:t>К02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Для арм-ия и прикл-ия утепл.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6+6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260,00р.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249,00р.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керамической плитки и керамогранита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Кг.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 </a:t>
                      </a:r>
                      <a:endParaRPr lang="ru-RU" sz="900" b="1" i="0" u="none" strike="noStrike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плитки SZ K 03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Эконом. клей для керам. плитки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3-5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156,50р.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149,00р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плитки SZ K 04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керам. Плитки, керамогр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3-5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184,00р.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175,00р.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7892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ГБК SZ K05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Клей для газо-бетонных блоков и яч. Бетона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3-5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>
                          <a:effectLst/>
                        </a:rPr>
                        <a:t>мешок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25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900" u="none" strike="noStrike">
                          <a:effectLst/>
                        </a:rPr>
                        <a:t>48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А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167,00р.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</a:rPr>
                        <a:t>159,00р.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38258"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</a:tr>
              <a:tr h="162656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>
                          <a:effectLst/>
                        </a:rPr>
                        <a:t>*Примечание : А - в наличие на складе, B - срок поставки 2-3 недели.</a:t>
                      </a:r>
                      <a:endParaRPr lang="ru-RU" sz="700" b="1" i="0" u="none" strike="noStrike">
                        <a:effectLst/>
                        <a:latin typeface="Arial"/>
                      </a:endParaRPr>
                    </a:p>
                  </a:txBody>
                  <a:tcPr marL="7527" marR="7527" marT="7527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effectLst/>
                        <a:latin typeface="Arial Cyr"/>
                      </a:endParaRPr>
                    </a:p>
                  </a:txBody>
                  <a:tcPr marL="7527" marR="7527" marT="752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effectLst/>
                        <a:latin typeface="Arial Cyr"/>
                      </a:endParaRPr>
                    </a:p>
                  </a:txBody>
                  <a:tcPr marL="7527" marR="7527" marT="752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5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ТРЕТЬЯКОВ АНДРЕЙ ВАЛЕНТИНОВИЧ – кошевой атаман Оренбургского войскового казачьего общества – начальник экономического отдела, член рабочей комиссии по </a:t>
            </a:r>
            <a:r>
              <a:rPr lang="ru-RU" dirty="0"/>
              <a:t>взаимодействию Оренбургского войскового казачьего общества с НП «Союз малого и среднего бизнеса Свердловской области»,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ИЛЬИНЫХ </a:t>
            </a:r>
            <a:r>
              <a:rPr lang="ru-RU" dirty="0"/>
              <a:t>ИВАН АЛЕКСАНДРОВИЧ</a:t>
            </a:r>
            <a:r>
              <a:rPr lang="en-US" dirty="0"/>
              <a:t> – </a:t>
            </a:r>
            <a:r>
              <a:rPr lang="ru-RU" dirty="0" smtClean="0"/>
              <a:t>член рабочей комиссии по взаимодействию Оренбургского войскового казачьего общества с НП «Союз малого и среднего бизнеса Свердловской области», кошевой </a:t>
            </a:r>
            <a:r>
              <a:rPr lang="ru-RU" dirty="0"/>
              <a:t>атаман НО СКО «Станица </a:t>
            </a:r>
            <a:r>
              <a:rPr lang="ru-RU" dirty="0" smtClean="0"/>
              <a:t>Невьянская» Пятый отдел «</a:t>
            </a:r>
            <a:r>
              <a:rPr lang="ru-RU" dirty="0" err="1" smtClean="0"/>
              <a:t>Исетская</a:t>
            </a:r>
            <a:r>
              <a:rPr lang="ru-RU" dirty="0" smtClean="0"/>
              <a:t> Линия» Оренбургского войскового казачьего общества, Член НП «Союз малого и среднего бизнеса Свердловской области» 8-912-29-08-448</a:t>
            </a:r>
            <a:r>
              <a:rPr lang="ru-RU" dirty="0"/>
              <a:t>, </a:t>
            </a:r>
            <a:r>
              <a:rPr lang="en-US" dirty="0">
                <a:hlinkClick r:id="rId2"/>
              </a:rPr>
              <a:t>ivan-ekt@mail.ru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295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</TotalTime>
  <Words>492</Words>
  <Application>Microsoft Office PowerPoint</Application>
  <PresentationFormat>Экран (4:3)</PresentationFormat>
  <Paragraphs>215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    Совместный проект казаков Оренбургского войскового казачьего общества с членами НП «Союз малого и среднего бизнеса Свердловской области»</vt:lpstr>
      <vt:lpstr>ЦЕЛИ И ЗАДАЧИ ПРОЕКТА</vt:lpstr>
      <vt:lpstr> СОДЕРЖАНИЕ ПРОЕКТА</vt:lpstr>
      <vt:lpstr>   О ПРОДУКТЕ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Оренбургского войскового казачьего общества</dc:title>
  <dc:creator>admin</dc:creator>
  <cp:lastModifiedBy>admin</cp:lastModifiedBy>
  <cp:revision>7</cp:revision>
  <dcterms:created xsi:type="dcterms:W3CDTF">2013-10-28T18:44:12Z</dcterms:created>
  <dcterms:modified xsi:type="dcterms:W3CDTF">2013-11-04T20:05:04Z</dcterms:modified>
</cp:coreProperties>
</file>